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notesMasterIdLst>
    <p:notesMasterId r:id="rId6"/>
  </p:notesMasterIdLst>
  <p:sldIdLst>
    <p:sldId id="256" r:id="rId4"/>
    <p:sldId id="257" r:id="rId5"/>
  </p:sldIdLst>
  <p:sldSz cx="9144000" cy="5143500" type="screen16x9"/>
  <p:notesSz cx="9144000" cy="51435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 /><Relationship Id="rId8" Type="http://schemas.openxmlformats.org/officeDocument/2006/relationships/tableStyles" Target="tableStyles.xml" /><Relationship Id="rId9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 hidden="0"/>
          <p:cNvSpPr>
            <a:spLocks noGrp="1"/>
          </p:cNvSpPr>
          <p:nvPr isPhoto="0" userDrawn="0">
            <p:ph type="hdr" sz="quarter" hasCustomPrompt="0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 hidden="0"/>
          <p:cNvSpPr>
            <a:spLocks noGrp="1"/>
          </p:cNvSpPr>
          <p:nvPr isPhoto="0" userDrawn="0">
            <p:ph type="dt" idx="1" hasCustomPrompt="0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25D1B49-BF70-4973-81AB-5C8F49752F15}" type="datetimeFigureOut">
              <a:rPr lang="de-DE"/>
              <a:t/>
            </a:fld>
            <a:endParaRPr lang="de-DE"/>
          </a:p>
        </p:txBody>
      </p:sp>
      <p:sp>
        <p:nvSpPr>
          <p:cNvPr id="4" name="Folienbildplatzhalter 3" hidden="0"/>
          <p:cNvSpPr>
            <a:spLocks noChangeAspect="1" noGrp="1" noRot="1"/>
          </p:cNvSpPr>
          <p:nvPr isPhoto="0" userDrawn="0">
            <p:ph type="sldImg" idx="2" hasCustomPrompt="0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4" hasCustomPrompt="0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marL="0" algn="l" defTabSz="685800">
      <a:defRPr sz="9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>
      <a:defRPr sz="9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>
      <a:defRPr sz="9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>
      <a:defRPr sz="9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>
      <a:defRPr sz="9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>
      <a:defRPr sz="9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>
      <a:defRPr sz="9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>
      <a:defRPr sz="9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>
      <a:defRPr sz="9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de-DE"/>
              <a:t>Alternativ kann diese Aufgabe auch mithilfe eines digitalen Werkzeuges (z. B. Auf einem Miro-Board) erledigt werden.</a:t>
            </a:r>
            <a:endParaRPr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/>
        <p:txBody>
          <a:bodyPr/>
          <a:lstStyle/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de-DE"/>
              <a:t>Alternativ kann diese Aufgabe auch mithilfe eines digitalen Werkzeuges (z. B. Auf einem Miro-Board) erledigt werden.</a:t>
            </a:r>
            <a:endParaRPr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/>
        <p:txBody>
          <a:bodyPr/>
          <a:lstStyle/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 hidden="0"/>
          <p:cNvPicPr/>
          <p:nvPr isPhoto="0"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rcRect l="0" t="0" r="3634" b="0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Inhalt mit Überschrif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2"/>
          <a:srcRect l="0"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 hidden="0"/>
          <p:cNvSpPr/>
          <p:nvPr isPhoto="0"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 hidden="0"/>
          <p:cNvSpPr txBox="1"/>
          <p:nvPr isPhoto="0"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1" name="Rechteck 10" hidden="0"/>
          <p:cNvSpPr/>
          <p:nvPr isPhoto="0"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0" r="3634" b="0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Benutzerdefiniertes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4" name="Textplatzhalter 3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 b="1">
                <a:latin typeface="+mn-lt"/>
              </a:rPr>
              <a:t>Arbeitsauftrag für die Gruppenarbeitsphase (Breakout-Session)</a:t>
            </a:r>
            <a:endParaRPr/>
          </a:p>
          <a:p>
            <a:pPr>
              <a:defRPr/>
            </a:pPr>
            <a:endParaRPr lang="de-DE" sz="2000" b="1">
              <a:latin typeface="+mn-lt"/>
            </a:endParaRPr>
          </a:p>
        </p:txBody>
      </p:sp>
      <p:sp>
        <p:nvSpPr>
          <p:cNvPr id="5" name="Textfeld 4" hidden="0"/>
          <p:cNvSpPr txBox="1"/>
          <p:nvPr isPhoto="0" userDrawn="0"/>
        </p:nvSpPr>
        <p:spPr bwMode="auto">
          <a:xfrm>
            <a:off x="189441" y="1215093"/>
            <a:ext cx="6496260" cy="316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defRPr/>
            </a:pPr>
            <a:r>
              <a:rPr lang="de-DE" sz="1600"/>
              <a:t>Wir schicken Sie gleich in verschiedene Breakout-Sessions, wo Sie jeweils Zugang zu einem Modul erhalten. Bearbeiten Sie die folgenden Aufgaben in Ihrer jeweiligen Gruppe und präsentieren Sie im Anschluss Ihre Arbeitsergebnisse.</a:t>
            </a:r>
            <a:endParaRPr/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endParaRPr lang="de-DE" sz="60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arenBoth"/>
              <a:defRPr/>
            </a:pPr>
            <a:r>
              <a:rPr lang="de-DE" sz="1600" b="1"/>
              <a:t>Beschreiben</a:t>
            </a:r>
            <a:r>
              <a:rPr lang="de-DE" sz="1600"/>
              <a:t> Sie das vorliegende Unterrichtsmodul knapp.</a:t>
            </a:r>
            <a:endParaRPr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arenBoth"/>
              <a:defRPr/>
            </a:pPr>
            <a:r>
              <a:rPr lang="de-DE" sz="1600" b="1"/>
              <a:t>Analysieren</a:t>
            </a:r>
            <a:r>
              <a:rPr lang="de-DE" sz="1600"/>
              <a:t> Sie gemeinsam, welche </a:t>
            </a:r>
            <a:r>
              <a:rPr lang="de-DE" sz="1600">
                <a:solidFill>
                  <a:srgbClr val="00B050"/>
                </a:solidFill>
              </a:rPr>
              <a:t>Chancen</a:t>
            </a:r>
            <a:r>
              <a:rPr lang="de-DE" sz="1600"/>
              <a:t> und </a:t>
            </a:r>
            <a:r>
              <a:rPr lang="de-DE" sz="1600">
                <a:solidFill>
                  <a:srgbClr val="FF0000"/>
                </a:solidFill>
              </a:rPr>
              <a:t>Schwierigkeiten</a:t>
            </a:r>
            <a:r>
              <a:rPr lang="de-DE" sz="1600"/>
              <a:t> sich aus ihrer Sicht bei einer Umsetzung im Unterricht ergeben. </a:t>
            </a:r>
            <a:endParaRPr/>
          </a:p>
          <a:p>
            <a:pPr marL="342900" indent="-342900" algn="just">
              <a:spcBef>
                <a:spcPts val="600"/>
              </a:spcBef>
              <a:buFont typeface="+mj-lt"/>
              <a:buAutoNum type="arabicParenBoth"/>
              <a:defRPr/>
            </a:pPr>
            <a:r>
              <a:rPr lang="de-DE" sz="1600" b="1"/>
              <a:t>Diskutieren </a:t>
            </a:r>
            <a:r>
              <a:rPr lang="de-DE" sz="1600"/>
              <a:t>Sie, inwiefern und inwieweit Sie das Modul im Unterricht einsetzen würden.  Gehen Sie dabei auf mögliche </a:t>
            </a:r>
            <a:r>
              <a:rPr lang="de-DE" sz="1600" b="1"/>
              <a:t>Anpassungen/Differenzierungen</a:t>
            </a:r>
            <a:r>
              <a:rPr lang="de-DE" sz="1600"/>
              <a:t> ein, die Sie mit Blick auf Ihre potentielle Lerngruppe vornehmen würden.</a:t>
            </a:r>
            <a:endParaRPr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985600" y="1838232"/>
            <a:ext cx="1923678" cy="1923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4" name="Textplatzhalter 3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 b="1">
                <a:latin typeface="+mn-lt"/>
              </a:rPr>
              <a:t>Präsentation der </a:t>
            </a:r>
            <a:r>
              <a:rPr lang="de-DE" sz="2000" b="1">
                <a:latin typeface="+mn-lt"/>
              </a:rPr>
              <a:t>Arbeitsergebnisse</a:t>
            </a:r>
            <a:endParaRPr/>
          </a:p>
          <a:p>
            <a:pPr>
              <a:defRPr/>
            </a:pPr>
            <a:endParaRPr lang="de-DE" sz="2000" b="1">
              <a:latin typeface="+mn-lt"/>
            </a:endParaRPr>
          </a:p>
        </p:txBody>
      </p:sp>
      <p:sp>
        <p:nvSpPr>
          <p:cNvPr id="5" name="Textfeld 4" hidden="0"/>
          <p:cNvSpPr txBox="1"/>
          <p:nvPr isPhoto="0" userDrawn="0"/>
        </p:nvSpPr>
        <p:spPr bwMode="auto">
          <a:xfrm>
            <a:off x="189441" y="1635646"/>
            <a:ext cx="64962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endParaRPr lang="de-DE" sz="600"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arenBoth"/>
              <a:defRPr/>
            </a:pPr>
            <a:r>
              <a:rPr lang="de-DE" sz="1600" b="1"/>
              <a:t>Beschreiben</a:t>
            </a:r>
            <a:r>
              <a:rPr lang="de-DE" sz="1600"/>
              <a:t> Sie das vorliegende Unterrichtsmodul knapp.</a:t>
            </a:r>
            <a:endParaRPr/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arenBoth"/>
              <a:defRPr/>
            </a:pPr>
            <a:r>
              <a:rPr lang="de-DE" sz="1600" b="1"/>
              <a:t>Analysieren</a:t>
            </a:r>
            <a:r>
              <a:rPr lang="de-DE" sz="1600"/>
              <a:t> Sie gemeinsam, welche </a:t>
            </a:r>
            <a:r>
              <a:rPr lang="de-DE" sz="1600">
                <a:solidFill>
                  <a:srgbClr val="00B050"/>
                </a:solidFill>
              </a:rPr>
              <a:t>Chancen</a:t>
            </a:r>
            <a:r>
              <a:rPr lang="de-DE" sz="1600"/>
              <a:t> und </a:t>
            </a:r>
            <a:r>
              <a:rPr lang="de-DE" sz="1600">
                <a:solidFill>
                  <a:srgbClr val="FF0000"/>
                </a:solidFill>
              </a:rPr>
              <a:t>Schwierigkeiten</a:t>
            </a:r>
            <a:r>
              <a:rPr lang="de-DE" sz="1600"/>
              <a:t> sich aus ihrer Sicht bei einer Umsetzung im Unterricht ergeben. </a:t>
            </a:r>
            <a:endParaRPr/>
          </a:p>
          <a:p>
            <a:pPr marL="342900" indent="-342900" algn="just">
              <a:spcBef>
                <a:spcPts val="600"/>
              </a:spcBef>
              <a:buFont typeface="+mj-lt"/>
              <a:buAutoNum type="arabicParenBoth"/>
              <a:defRPr/>
            </a:pPr>
            <a:r>
              <a:rPr lang="de-DE" sz="1600" b="1"/>
              <a:t>Diskutieren </a:t>
            </a:r>
            <a:r>
              <a:rPr lang="de-DE" sz="1600"/>
              <a:t>Sie, inwiefern und inwieweit Sie das Modul im Unterricht einsetzen würden.  Gehen Sie dabei auf mögliche </a:t>
            </a:r>
            <a:r>
              <a:rPr lang="de-DE" sz="1600" b="1"/>
              <a:t>Anpassungen/Differenzierungen</a:t>
            </a:r>
            <a:r>
              <a:rPr lang="de-DE" sz="1600"/>
              <a:t> ein, die Sie mit Blick auf Ihre potentielle Lerngruppe vornehmen würden.</a:t>
            </a:r>
            <a:endParaRPr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7092280" y="1923678"/>
            <a:ext cx="1761003" cy="1761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ONLYOFFICE/6.4.0.0</Application>
  <DocSecurity>0</DocSecurity>
  <PresentationFormat>Bildschirmpräsentation (16:9)</PresentationFormat>
  <Paragraphs>0</Paragraphs>
  <Slides>2</Slides>
  <Notes>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Theme 1</vt:lpstr>
      <vt:lpstr>Slide 1</vt:lpstr>
      <vt:lpstr>Slide 2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dc:identifier/>
  <dc:language/>
  <cp:lastModifiedBy>Maximilian Wegener (wegener1)</cp:lastModifiedBy>
  <cp:revision>30</cp:revision>
  <dcterms:created xsi:type="dcterms:W3CDTF">2023-06-21T12:45:50Z</dcterms:created>
  <dcterms:modified xsi:type="dcterms:W3CDTF">2025-11-30T21:48:49Z</dcterms:modified>
  <cp:category/>
  <cp:contentStatus/>
  <cp:version/>
</cp:coreProperties>
</file>